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8489950" cy="123412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12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0F0FB-A6DD-490E-80A7-8764B0563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DC069F-70F5-4E9D-93D1-37F108165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9D7B5A-1FF4-4592-9409-79843099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AB0A2-00F0-45E5-B082-52C4A627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DF33A-A53F-4B8D-848D-A05FDA9D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30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35C19-9B63-48F7-B7C4-A85DBAB1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C13A27-5F8E-447D-A3A2-E9AF5F323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956757-816E-4ED2-A39A-32D50B4B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5FDBD9-FB08-4784-A23E-E48228EF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098CCF-AEA9-4575-8A24-B9DF625F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86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945040C-D3FF-45C3-B2AD-A77AB8F27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87FC00-CBE9-414B-9E2F-9255ECD6F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ABE372-333E-44FA-9F3C-2190F84D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7147D-F184-4FF6-8FD6-A3422B3C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785EDA-EA21-4BB6-94D6-03EFEE6D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18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6AD689-1FAA-42A7-B994-E4A98FAD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B45677-C5FF-42BB-B06F-ECF4B247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CB6A86-E93B-4677-BD5E-2BBCCBF9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FAFFBE-B446-4DA4-A899-932EFF4F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71E1F6-9769-473A-9F80-E57AF34D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85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B9AE-CFA4-43BC-8DED-6839D071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0AC937-D06F-4441-A1C3-ACE4BEC2B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C03B47-3243-4AA4-8DA2-C74B0380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4E5DB0-D7DB-454F-9BF3-B92E5434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E59B02-29D2-480D-B2EB-91EE94BD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8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0B949-B7D3-4D51-9351-D10A62B2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F2A06F-F09E-4730-9C07-F0AB62DF8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A6913C-9B0A-4C0C-B4DA-20F3FCA2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29299F-91D8-4A86-8DCC-6A4003F1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ED1D77-D99D-404E-AAA4-8C3CA414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11F702-FA8D-47E6-B809-97983AB9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B752A-0A4B-4D43-B375-F0645E70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463870-6638-4C5F-BDE9-B6F90A3D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093D08-F5B2-464C-A332-4ADBA3EF6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F451A5-5FF3-404C-9D28-058ECA946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870760E-B6C2-4C85-80DB-1A7EE2D63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C06CA5-6768-42FF-8EDF-422D57AA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ED581E-17BC-4DAD-B1F6-F9CFD3EF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FA1B72E-1AA1-4A16-897F-72FF9BFB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34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C441C-F632-4CAC-9DC2-81786874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0251B9-E700-4BA5-A23C-20FC7AF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B4724E-1138-4744-9ABA-D5B33BDB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EAEF1F-2DDF-4F92-92CF-80CA0F4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0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66BBD9-226A-4177-959E-F547CE26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44A569-54A4-4BB5-9F01-702F9C87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161EC2-D0A2-46BD-9A9E-25542275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5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28284-34FE-4DA1-9171-32C20ABD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C01C7B-6552-481A-BD0E-B5B0D23FA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6568EE-3B0F-488E-8772-6EEB4E975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E36872-64AD-4AE6-B00C-400EE28E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91CDC4-E6DD-4DEB-8C60-F49FBA0E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F0ADF0-2AC7-4A39-A674-6343797F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2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1091E-84BB-4128-B65F-F76CA496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A92E6E-0981-498B-8648-1C6F89D77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8D2C81-78BD-445F-ACA2-BD7297C59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F06CDD-2101-4ACB-BF81-68C04A13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904E8E-8D2F-46B0-B3FC-721B039F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4EE6F6-B966-44DE-9151-2B96D9D9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0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3E0F0E-5893-400C-8BC5-6F08CAB0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868E78-C04B-48CD-B923-DAF49654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939386-1BE3-468F-A71E-E11E06719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425A-D9D3-48F7-A363-7DFB81403DA8}" type="datetimeFigureOut">
              <a:rPr kumimoji="1" lang="ja-JP" altLang="en-US" smtClean="0"/>
              <a:t>2021/5/10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4F606-8590-4837-BA79-E3344431D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5F9C17-9856-45BF-BE31-1EB1B33B9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6DD6-572B-426B-A61B-E212F5877A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家族 猫 イラスト 無料 に対する画像結果">
            <a:extLst>
              <a:ext uri="{FF2B5EF4-FFF2-40B4-BE49-F238E27FC236}">
                <a16:creationId xmlns:a16="http://schemas.microsoft.com/office/drawing/2014/main" id="{41B2AA79-7E29-4857-8703-F3FB61469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91190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99911-8245-457A-A72D-2A4A5DE3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26" y="1953370"/>
            <a:ext cx="2564868" cy="25648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755277D-01ED-4D2C-983F-98F2D0090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77" y="1172654"/>
            <a:ext cx="7604288" cy="50695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921D62-F461-48F4-89F6-02A531C390C2}"/>
              </a:ext>
            </a:extLst>
          </p:cNvPr>
          <p:cNvSpPr txBox="1"/>
          <p:nvPr/>
        </p:nvSpPr>
        <p:spPr>
          <a:xfrm>
            <a:off x="-2816830" y="-139381"/>
            <a:ext cx="1111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chemeClr val="bg1"/>
                </a:solidFill>
                <a:highlight>
                  <a:srgbClr val="008000"/>
                </a:highlight>
                <a:latin typeface="HG教科書体" panose="02020609000000000000" pitchFamily="17" charset="-128"/>
                <a:ea typeface="HG教科書体" panose="02020609000000000000" pitchFamily="17" charset="-128"/>
              </a:rPr>
              <a:t>とねりこ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954D8B-7990-4865-A652-1970FE09E349}"/>
              </a:ext>
            </a:extLst>
          </p:cNvPr>
          <p:cNvSpPr txBox="1"/>
          <p:nvPr/>
        </p:nvSpPr>
        <p:spPr>
          <a:xfrm>
            <a:off x="5122842" y="231101"/>
            <a:ext cx="71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ネコちゃん</a:t>
            </a:r>
            <a:r>
              <a:rPr kumimoji="1" lang="ja-JP" altLang="en-US" sz="28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と暮らせる</a:t>
            </a:r>
            <a:r>
              <a:rPr kumimoji="1" lang="ja-JP" altLang="en-US" sz="4400" b="1" dirty="0">
                <a:solidFill>
                  <a:srgbClr val="FF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新築</a:t>
            </a:r>
            <a:r>
              <a:rPr kumimoji="1" lang="ja-JP" altLang="en-US" sz="28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物件☆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831D96-6282-4E9A-9E4C-64130650211B}"/>
              </a:ext>
            </a:extLst>
          </p:cNvPr>
          <p:cNvSpPr txBox="1"/>
          <p:nvPr/>
        </p:nvSpPr>
        <p:spPr>
          <a:xfrm>
            <a:off x="9199084" y="1028987"/>
            <a:ext cx="3064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HG教科書体" panose="02020609000000000000" pitchFamily="17" charset="-128"/>
                <a:ea typeface="HG教科書体" panose="02020609000000000000" pitchFamily="17" charset="-128"/>
              </a:rPr>
              <a:t>お部屋探し専用</a:t>
            </a:r>
            <a:endParaRPr kumimoji="1" lang="en-US" altLang="ja-JP" sz="3200" b="1" dirty="0">
              <a:solidFill>
                <a:schemeClr val="bg1"/>
              </a:solidFill>
              <a:highlight>
                <a:srgbClr val="0000FF"/>
              </a:highlight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algn="ctr"/>
            <a:r>
              <a:rPr lang="ja-JP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HG教科書体" panose="02020609000000000000" pitchFamily="17" charset="-128"/>
                <a:ea typeface="HG教科書体" panose="02020609000000000000" pitchFamily="17" charset="-128"/>
              </a:rPr>
              <a:t>↓</a:t>
            </a:r>
            <a:r>
              <a:rPr lang="en-US" altLang="ja-JP" sz="3200" b="1" dirty="0">
                <a:solidFill>
                  <a:schemeClr val="bg1"/>
                </a:solidFill>
                <a:highlight>
                  <a:srgbClr val="0000FF"/>
                </a:highlight>
                <a:latin typeface="HG教科書体" panose="02020609000000000000" pitchFamily="17" charset="-128"/>
                <a:ea typeface="HG教科書体" panose="02020609000000000000" pitchFamily="17" charset="-128"/>
              </a:rPr>
              <a:t>QR</a:t>
            </a:r>
            <a:r>
              <a:rPr lang="ja-JP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HG教科書体" panose="02020609000000000000" pitchFamily="17" charset="-128"/>
                <a:ea typeface="HG教科書体" panose="02020609000000000000" pitchFamily="17" charset="-128"/>
              </a:rPr>
              <a:t>コード↓</a:t>
            </a:r>
            <a:endParaRPr kumimoji="1" lang="ja-JP" altLang="en-US" sz="3200" b="1" dirty="0">
              <a:solidFill>
                <a:schemeClr val="bg1"/>
              </a:solidFill>
              <a:highlight>
                <a:srgbClr val="0000FF"/>
              </a:highlight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23A0B26-B6FA-48EE-A029-5A27BE3E4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6" y="4445967"/>
            <a:ext cx="3618050" cy="241203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41210D-4182-428F-B34B-80B6F7AC0E0F}"/>
              </a:ext>
            </a:extLst>
          </p:cNvPr>
          <p:cNvSpPr txBox="1"/>
          <p:nvPr/>
        </p:nvSpPr>
        <p:spPr>
          <a:xfrm>
            <a:off x="266239" y="6177311"/>
            <a:ext cx="971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5</a:t>
            </a:r>
            <a:r>
              <a:rPr kumimoji="1" lang="ja-JP" altLang="en-US" sz="2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月中のお申込みで</a:t>
            </a:r>
            <a:r>
              <a:rPr kumimoji="1" lang="en-US" altLang="ja-JP" sz="3600" b="1" dirty="0">
                <a:solidFill>
                  <a:srgbClr val="FF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1</a:t>
            </a:r>
            <a:r>
              <a:rPr kumimoji="1" lang="ja-JP" altLang="en-US" sz="3600" b="1" dirty="0">
                <a:solidFill>
                  <a:srgbClr val="FF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ヶ月家賃無料</a:t>
            </a:r>
            <a:r>
              <a:rPr kumimoji="1" lang="ja-JP" altLang="en-US" sz="2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キャンペーン中☆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2861A80-FD26-415E-8357-F69A63E9F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7454" y="3879260"/>
            <a:ext cx="1973832" cy="2346934"/>
          </a:xfrm>
          <a:prstGeom prst="rect">
            <a:avLst/>
          </a:prstGeom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2B9FBFA3-01C4-4FD9-B3C8-6607E7427A1C}"/>
              </a:ext>
            </a:extLst>
          </p:cNvPr>
          <p:cNvSpPr/>
          <p:nvPr/>
        </p:nvSpPr>
        <p:spPr>
          <a:xfrm>
            <a:off x="62854" y="2489673"/>
            <a:ext cx="2727467" cy="1355229"/>
          </a:xfrm>
          <a:prstGeom prst="wedgeRoundRectCallout">
            <a:avLst>
              <a:gd name="adj1" fmla="val -15493"/>
              <a:gd name="adj2" fmla="val -8420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+mn-ea"/>
              </a:rPr>
              <a:t>間取りは</a:t>
            </a:r>
            <a:r>
              <a:rPr kumimoji="1" lang="en-US" altLang="ja-JP" b="1" dirty="0">
                <a:solidFill>
                  <a:schemeClr val="tx1"/>
                </a:solidFill>
                <a:latin typeface="+mn-ea"/>
              </a:rPr>
              <a:t>…</a:t>
            </a: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+mn-ea"/>
              </a:rPr>
              <a:t>3LDK/4LDK</a:t>
            </a:r>
            <a:endParaRPr kumimoji="1" lang="ja-JP" altLang="en-US" sz="3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347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34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HG教科書体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ピタットハウス熊本城前店</dc:creator>
  <cp:lastModifiedBy>ピタットハウス熊本城前店</cp:lastModifiedBy>
  <cp:revision>14</cp:revision>
  <cp:lastPrinted>2021-05-10T07:35:58Z</cp:lastPrinted>
  <dcterms:created xsi:type="dcterms:W3CDTF">2021-05-10T02:22:02Z</dcterms:created>
  <dcterms:modified xsi:type="dcterms:W3CDTF">2021-05-10T08:22:37Z</dcterms:modified>
</cp:coreProperties>
</file>